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700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Giới thiệu Du lịch Việt Nam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 err="1"/>
              <a:t>Khám</a:t>
            </a:r>
            <a:r>
              <a:rPr dirty="0"/>
              <a:t> </a:t>
            </a:r>
            <a:r>
              <a:rPr dirty="0" err="1"/>
              <a:t>phá</a:t>
            </a:r>
            <a:r>
              <a:rPr dirty="0"/>
              <a:t> </a:t>
            </a:r>
            <a:r>
              <a:rPr dirty="0" err="1"/>
              <a:t>vẻ</a:t>
            </a:r>
            <a:r>
              <a:rPr dirty="0"/>
              <a:t> </a:t>
            </a:r>
            <a:r>
              <a:rPr dirty="0" err="1"/>
              <a:t>đẹp</a:t>
            </a:r>
            <a:r>
              <a:rPr dirty="0"/>
              <a:t> </a:t>
            </a:r>
            <a:r>
              <a:rPr dirty="0" err="1"/>
              <a:t>đất</a:t>
            </a:r>
            <a:r>
              <a:rPr dirty="0"/>
              <a:t> </a:t>
            </a:r>
            <a:r>
              <a:rPr dirty="0" err="1"/>
              <a:t>nước</a:t>
            </a:r>
            <a:r>
              <a:rPr dirty="0"/>
              <a:t> </a:t>
            </a:r>
            <a:r>
              <a:rPr dirty="0" err="1"/>
              <a:t>hình</a:t>
            </a:r>
            <a:r>
              <a:rPr dirty="0"/>
              <a:t> </a:t>
            </a:r>
            <a:r>
              <a:rPr dirty="0" err="1"/>
              <a:t>chữ</a:t>
            </a:r>
            <a:r>
              <a:rPr dirty="0"/>
              <a:t> S</a:t>
            </a:r>
          </a:p>
        </p:txBody>
      </p:sp>
      <p:pic>
        <p:nvPicPr>
          <p:cNvPr id="4" name="Kho Báu (with Rhymastic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37525" y="809625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Vịnh Hạ Long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2" y="5235678"/>
            <a:ext cx="73004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Vịnh</a:t>
            </a:r>
            <a:r>
              <a:rPr lang="en-US" dirty="0"/>
              <a:t> </a:t>
            </a:r>
            <a:r>
              <a:rPr lang="en-US" dirty="0" err="1"/>
              <a:t>Hạ</a:t>
            </a:r>
            <a:r>
              <a:rPr lang="en-US" dirty="0"/>
              <a:t> Long - Di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thiên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giới</a:t>
            </a:r>
            <a:r>
              <a:rPr lang="en-US" dirty="0"/>
              <a:t>, </a:t>
            </a:r>
            <a:r>
              <a:rPr lang="en-US" dirty="0" err="1"/>
              <a:t>nổi</a:t>
            </a:r>
            <a:r>
              <a:rPr lang="en-US" dirty="0"/>
              <a:t> </a:t>
            </a:r>
            <a:r>
              <a:rPr lang="en-US" dirty="0" err="1"/>
              <a:t>bật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nghìn</a:t>
            </a:r>
            <a:r>
              <a:rPr lang="en-US" dirty="0"/>
              <a:t> </a:t>
            </a:r>
            <a:r>
              <a:rPr lang="en-US" dirty="0" err="1"/>
              <a:t>hòn</a:t>
            </a:r>
            <a:r>
              <a:rPr lang="en-US" dirty="0"/>
              <a:t> </a:t>
            </a:r>
            <a:r>
              <a:rPr lang="en-US" dirty="0" err="1"/>
              <a:t>đảo</a:t>
            </a:r>
            <a:r>
              <a:rPr lang="en-US" dirty="0"/>
              <a:t> </a:t>
            </a:r>
            <a:r>
              <a:rPr lang="en-US" dirty="0" err="1"/>
              <a:t>đá</a:t>
            </a:r>
            <a:r>
              <a:rPr lang="en-US" dirty="0"/>
              <a:t> </a:t>
            </a:r>
            <a:r>
              <a:rPr lang="en-US" dirty="0" err="1"/>
              <a:t>vôi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hang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kỳ</a:t>
            </a:r>
            <a:r>
              <a:rPr lang="en-US" dirty="0"/>
              <a:t> </a:t>
            </a:r>
            <a:r>
              <a:rPr lang="en-US" dirty="0" err="1" smtClean="0"/>
              <a:t>thú</a:t>
            </a:r>
            <a:r>
              <a:rPr lang="en-US" dirty="0" smtClean="0"/>
              <a:t>.</a:t>
            </a:r>
          </a:p>
          <a:p>
            <a:endParaRPr sz="2400" dirty="0"/>
          </a:p>
        </p:txBody>
      </p:sp>
      <p:pic>
        <p:nvPicPr>
          <p:cNvPr id="1026" name="Picture 2" descr="Bộ Sưu Tập Hình Ảnh Vịnh Hạ Long Cực Chất Full 4K Với Hơn 999+ Tấm Ản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724" y="1543665"/>
            <a:ext cx="5696766" cy="3205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Phố cổ Hội An</a:t>
            </a:r>
          </a:p>
        </p:txBody>
      </p:sp>
      <p:pic>
        <p:nvPicPr>
          <p:cNvPr id="2050" name="Picture 2" descr="Phố Cổ Hội An - Thành phố cổ đẹp hàng đầu Châu Á | Hội an, Tours, Du lịc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3872" y="1181665"/>
            <a:ext cx="4829380" cy="3622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52742" y="5161935"/>
            <a:ext cx="6351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Phố</a:t>
            </a:r>
            <a:r>
              <a:rPr lang="en-US" dirty="0"/>
              <a:t> </a:t>
            </a:r>
            <a:r>
              <a:rPr lang="en-US" dirty="0" err="1"/>
              <a:t>cổ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An -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phố</a:t>
            </a:r>
            <a:r>
              <a:rPr lang="en-US" dirty="0"/>
              <a:t> </a:t>
            </a:r>
            <a:r>
              <a:rPr lang="en-US" dirty="0" err="1"/>
              <a:t>cổ</a:t>
            </a:r>
            <a:r>
              <a:rPr lang="en-US" dirty="0"/>
              <a:t> </a:t>
            </a:r>
            <a:r>
              <a:rPr lang="en-US" dirty="0" err="1"/>
              <a:t>kính</a:t>
            </a:r>
            <a:r>
              <a:rPr lang="en-US" dirty="0"/>
              <a:t>, lung </a:t>
            </a:r>
            <a:r>
              <a:rPr lang="en-US" dirty="0" err="1"/>
              <a:t>linh</a:t>
            </a:r>
            <a:r>
              <a:rPr lang="en-US" dirty="0"/>
              <a:t> </a:t>
            </a:r>
            <a:r>
              <a:rPr lang="en-US" dirty="0" err="1"/>
              <a:t>đèn</a:t>
            </a:r>
            <a:r>
              <a:rPr lang="en-US" dirty="0"/>
              <a:t> </a:t>
            </a:r>
            <a:r>
              <a:rPr lang="en-US" dirty="0" err="1"/>
              <a:t>lồng</a:t>
            </a:r>
            <a:r>
              <a:rPr lang="en-US" dirty="0"/>
              <a:t>, </a:t>
            </a:r>
            <a:r>
              <a:rPr lang="en-US" dirty="0" err="1"/>
              <a:t>mang</a:t>
            </a:r>
            <a:r>
              <a:rPr lang="en-US" dirty="0"/>
              <a:t> </a:t>
            </a:r>
            <a:r>
              <a:rPr lang="en-US" dirty="0" err="1"/>
              <a:t>đậm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ấn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thoa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Đông</a:t>
            </a:r>
            <a:r>
              <a:rPr lang="en-US" dirty="0"/>
              <a:t> - </a:t>
            </a:r>
            <a:r>
              <a:rPr lang="en-US" dirty="0" err="1"/>
              <a:t>Tây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Huế - Cố đô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07576" y="5048864"/>
            <a:ext cx="62385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dirty="0" err="1"/>
              <a:t>Huế</a:t>
            </a:r>
            <a:r>
              <a:rPr dirty="0"/>
              <a:t> - </a:t>
            </a:r>
            <a:r>
              <a:rPr dirty="0" err="1"/>
              <a:t>Kinh</a:t>
            </a:r>
            <a:r>
              <a:rPr dirty="0"/>
              <a:t> </a:t>
            </a:r>
            <a:r>
              <a:rPr dirty="0" err="1"/>
              <a:t>đô</a:t>
            </a:r>
            <a:r>
              <a:rPr dirty="0"/>
              <a:t> </a:t>
            </a:r>
            <a:r>
              <a:rPr dirty="0" err="1"/>
              <a:t>xưa</a:t>
            </a:r>
            <a:r>
              <a:rPr dirty="0"/>
              <a:t> </a:t>
            </a:r>
            <a:r>
              <a:rPr dirty="0" err="1"/>
              <a:t>của</a:t>
            </a:r>
            <a:r>
              <a:rPr dirty="0"/>
              <a:t> </a:t>
            </a:r>
            <a:r>
              <a:rPr dirty="0" err="1"/>
              <a:t>triều</a:t>
            </a:r>
            <a:r>
              <a:rPr dirty="0"/>
              <a:t> </a:t>
            </a:r>
            <a:r>
              <a:rPr dirty="0" err="1"/>
              <a:t>Nguyễn</a:t>
            </a:r>
            <a:r>
              <a:rPr dirty="0"/>
              <a:t>, </a:t>
            </a:r>
            <a:r>
              <a:rPr dirty="0" err="1"/>
              <a:t>nổi</a:t>
            </a:r>
            <a:r>
              <a:rPr dirty="0"/>
              <a:t> </a:t>
            </a:r>
            <a:r>
              <a:rPr dirty="0" err="1"/>
              <a:t>tiếng</a:t>
            </a:r>
            <a:r>
              <a:rPr dirty="0"/>
              <a:t> </a:t>
            </a:r>
            <a:r>
              <a:rPr dirty="0" err="1"/>
              <a:t>với</a:t>
            </a:r>
            <a:r>
              <a:rPr dirty="0"/>
              <a:t> </a:t>
            </a:r>
            <a:r>
              <a:rPr dirty="0" err="1"/>
              <a:t>quần</a:t>
            </a:r>
            <a:r>
              <a:rPr dirty="0"/>
              <a:t> </a:t>
            </a:r>
            <a:r>
              <a:rPr dirty="0" err="1"/>
              <a:t>thể</a:t>
            </a:r>
            <a:r>
              <a:rPr dirty="0"/>
              <a:t> di </a:t>
            </a:r>
            <a:r>
              <a:rPr dirty="0" err="1"/>
              <a:t>tích</a:t>
            </a:r>
            <a:r>
              <a:rPr dirty="0"/>
              <a:t> </a:t>
            </a:r>
            <a:r>
              <a:rPr dirty="0" err="1"/>
              <a:t>Cố</a:t>
            </a:r>
            <a:r>
              <a:rPr dirty="0"/>
              <a:t> </a:t>
            </a:r>
            <a:r>
              <a:rPr dirty="0" err="1"/>
              <a:t>đô</a:t>
            </a:r>
            <a:r>
              <a:rPr dirty="0"/>
              <a:t> </a:t>
            </a:r>
            <a:r>
              <a:rPr dirty="0" err="1"/>
              <a:t>và</a:t>
            </a:r>
            <a:r>
              <a:rPr dirty="0"/>
              <a:t> </a:t>
            </a:r>
            <a:r>
              <a:rPr dirty="0" err="1"/>
              <a:t>nhã</a:t>
            </a:r>
            <a:r>
              <a:rPr dirty="0"/>
              <a:t> </a:t>
            </a:r>
            <a:r>
              <a:rPr dirty="0" err="1"/>
              <a:t>nhạc</a:t>
            </a:r>
            <a:r>
              <a:rPr dirty="0"/>
              <a:t> </a:t>
            </a:r>
            <a:r>
              <a:rPr dirty="0" err="1"/>
              <a:t>cung</a:t>
            </a:r>
            <a:r>
              <a:rPr dirty="0"/>
              <a:t> </a:t>
            </a:r>
            <a:r>
              <a:rPr dirty="0" err="1"/>
              <a:t>đình</a:t>
            </a:r>
            <a:r>
              <a:rPr dirty="0"/>
              <a:t>.</a:t>
            </a:r>
          </a:p>
        </p:txBody>
      </p:sp>
      <p:pic>
        <p:nvPicPr>
          <p:cNvPr id="3074" name="Picture 2" descr="Khám phá vùng đất Cố Đô Huế - 10607 | VNTOU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433" y="1142860"/>
            <a:ext cx="5181600" cy="3431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 Pa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77180" y="5086894"/>
            <a:ext cx="55896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dirty="0"/>
              <a:t>Sa Pa - </a:t>
            </a:r>
            <a:r>
              <a:rPr dirty="0" err="1"/>
              <a:t>Thị</a:t>
            </a:r>
            <a:r>
              <a:rPr dirty="0"/>
              <a:t> </a:t>
            </a:r>
            <a:r>
              <a:rPr dirty="0" err="1"/>
              <a:t>trấn</a:t>
            </a:r>
            <a:r>
              <a:rPr dirty="0"/>
              <a:t> </a:t>
            </a:r>
            <a:r>
              <a:rPr dirty="0" err="1"/>
              <a:t>vùng</a:t>
            </a:r>
            <a:r>
              <a:rPr dirty="0"/>
              <a:t> </a:t>
            </a:r>
            <a:r>
              <a:rPr dirty="0" err="1"/>
              <a:t>cao</a:t>
            </a:r>
            <a:r>
              <a:rPr dirty="0"/>
              <a:t> </a:t>
            </a:r>
            <a:r>
              <a:rPr dirty="0" err="1"/>
              <a:t>với</a:t>
            </a:r>
            <a:r>
              <a:rPr dirty="0"/>
              <a:t> </a:t>
            </a:r>
            <a:r>
              <a:rPr dirty="0" err="1"/>
              <a:t>ruộng</a:t>
            </a:r>
            <a:r>
              <a:rPr dirty="0"/>
              <a:t> </a:t>
            </a:r>
            <a:r>
              <a:rPr dirty="0" err="1"/>
              <a:t>bậc</a:t>
            </a:r>
            <a:r>
              <a:rPr dirty="0"/>
              <a:t> thang </a:t>
            </a:r>
            <a:r>
              <a:rPr dirty="0" err="1"/>
              <a:t>kỳ</a:t>
            </a:r>
            <a:r>
              <a:rPr dirty="0"/>
              <a:t> </a:t>
            </a:r>
            <a:r>
              <a:rPr dirty="0" err="1"/>
              <a:t>vĩ</a:t>
            </a:r>
            <a:r>
              <a:rPr dirty="0"/>
              <a:t>, </a:t>
            </a:r>
            <a:r>
              <a:rPr dirty="0" err="1"/>
              <a:t>văn</a:t>
            </a:r>
            <a:r>
              <a:rPr dirty="0"/>
              <a:t> </a:t>
            </a:r>
            <a:r>
              <a:rPr dirty="0" err="1"/>
              <a:t>hóa</a:t>
            </a:r>
            <a:r>
              <a:rPr dirty="0"/>
              <a:t> </a:t>
            </a:r>
            <a:r>
              <a:rPr dirty="0" err="1"/>
              <a:t>độc</a:t>
            </a:r>
            <a:r>
              <a:rPr dirty="0"/>
              <a:t> </a:t>
            </a:r>
            <a:r>
              <a:rPr dirty="0" err="1"/>
              <a:t>đáo</a:t>
            </a:r>
            <a:r>
              <a:rPr dirty="0"/>
              <a:t> </a:t>
            </a:r>
            <a:r>
              <a:rPr dirty="0" err="1"/>
              <a:t>của</a:t>
            </a:r>
            <a:r>
              <a:rPr dirty="0"/>
              <a:t> </a:t>
            </a:r>
            <a:r>
              <a:rPr dirty="0" err="1"/>
              <a:t>đồng</a:t>
            </a:r>
            <a:r>
              <a:rPr dirty="0"/>
              <a:t> </a:t>
            </a:r>
            <a:r>
              <a:rPr dirty="0" err="1"/>
              <a:t>bào</a:t>
            </a:r>
            <a:r>
              <a:rPr dirty="0"/>
              <a:t> </a:t>
            </a:r>
            <a:r>
              <a:rPr dirty="0" err="1"/>
              <a:t>dân</a:t>
            </a:r>
            <a:r>
              <a:rPr dirty="0"/>
              <a:t> </a:t>
            </a:r>
            <a:r>
              <a:rPr dirty="0" err="1"/>
              <a:t>tộc</a:t>
            </a:r>
            <a:r>
              <a:rPr dirty="0"/>
              <a:t> </a:t>
            </a:r>
            <a:r>
              <a:rPr dirty="0" err="1"/>
              <a:t>thiểu</a:t>
            </a:r>
            <a:r>
              <a:rPr dirty="0"/>
              <a:t> </a:t>
            </a:r>
            <a:r>
              <a:rPr dirty="0" err="1"/>
              <a:t>số</a:t>
            </a:r>
            <a:r>
              <a:rPr dirty="0"/>
              <a:t>.</a:t>
            </a:r>
          </a:p>
        </p:txBody>
      </p:sp>
      <p:pic>
        <p:nvPicPr>
          <p:cNvPr id="4098" name="Picture 2" descr="https://tse3.mm.bing.net/th/id/OIP.IK4Sh-QHSnrZyB4ME5_fhgHaE8?pid=Api&amp;P=0&amp;h=22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464" y="1319159"/>
            <a:ext cx="5166852" cy="3444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TP Hồ Chí Minh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92709" y="4724400"/>
            <a:ext cx="50783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dirty="0"/>
              <a:t>TP </a:t>
            </a:r>
            <a:r>
              <a:rPr dirty="0" err="1"/>
              <a:t>Hồ</a:t>
            </a:r>
            <a:r>
              <a:rPr dirty="0"/>
              <a:t> </a:t>
            </a:r>
            <a:r>
              <a:rPr dirty="0" err="1"/>
              <a:t>Chí</a:t>
            </a:r>
            <a:r>
              <a:rPr dirty="0"/>
              <a:t> Minh - </a:t>
            </a:r>
            <a:r>
              <a:rPr dirty="0" err="1"/>
              <a:t>Trung</a:t>
            </a:r>
            <a:r>
              <a:rPr dirty="0"/>
              <a:t> </a:t>
            </a:r>
            <a:r>
              <a:rPr dirty="0" err="1"/>
              <a:t>tâm</a:t>
            </a:r>
            <a:r>
              <a:rPr dirty="0"/>
              <a:t> </a:t>
            </a:r>
            <a:r>
              <a:rPr dirty="0" err="1"/>
              <a:t>kinh</a:t>
            </a:r>
            <a:r>
              <a:rPr dirty="0"/>
              <a:t> </a:t>
            </a:r>
            <a:r>
              <a:rPr dirty="0" err="1"/>
              <a:t>tế</a:t>
            </a:r>
            <a:r>
              <a:rPr dirty="0"/>
              <a:t>, </a:t>
            </a:r>
            <a:r>
              <a:rPr dirty="0" err="1"/>
              <a:t>văn</a:t>
            </a:r>
            <a:r>
              <a:rPr dirty="0"/>
              <a:t> </a:t>
            </a:r>
            <a:r>
              <a:rPr dirty="0" err="1"/>
              <a:t>hóa</a:t>
            </a:r>
            <a:r>
              <a:rPr dirty="0"/>
              <a:t> </a:t>
            </a:r>
            <a:r>
              <a:rPr dirty="0" err="1"/>
              <a:t>sôi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 </a:t>
            </a:r>
            <a:r>
              <a:rPr dirty="0" err="1"/>
              <a:t>nhất</a:t>
            </a:r>
            <a:r>
              <a:rPr dirty="0"/>
              <a:t> </a:t>
            </a:r>
            <a:r>
              <a:rPr dirty="0" err="1"/>
              <a:t>Việt</a:t>
            </a:r>
            <a:r>
              <a:rPr dirty="0"/>
              <a:t> Nam, </a:t>
            </a:r>
            <a:r>
              <a:rPr dirty="0" err="1"/>
              <a:t>với</a:t>
            </a:r>
            <a:r>
              <a:rPr dirty="0"/>
              <a:t> </a:t>
            </a:r>
            <a:r>
              <a:rPr dirty="0" err="1"/>
              <a:t>nhiều</a:t>
            </a:r>
            <a:r>
              <a:rPr dirty="0"/>
              <a:t> </a:t>
            </a:r>
            <a:r>
              <a:rPr dirty="0" err="1"/>
              <a:t>công</a:t>
            </a:r>
            <a:r>
              <a:rPr dirty="0"/>
              <a:t> </a:t>
            </a:r>
            <a:r>
              <a:rPr dirty="0" err="1"/>
              <a:t>trình</a:t>
            </a:r>
            <a:r>
              <a:rPr dirty="0"/>
              <a:t> </a:t>
            </a:r>
            <a:r>
              <a:rPr dirty="0" err="1"/>
              <a:t>kiến</a:t>
            </a:r>
            <a:r>
              <a:rPr dirty="0"/>
              <a:t> </a:t>
            </a:r>
            <a:r>
              <a:rPr dirty="0" err="1"/>
              <a:t>trúc</a:t>
            </a:r>
            <a:r>
              <a:rPr dirty="0"/>
              <a:t> </a:t>
            </a:r>
            <a:r>
              <a:rPr dirty="0" err="1"/>
              <a:t>Pháp</a:t>
            </a:r>
            <a:r>
              <a:rPr dirty="0"/>
              <a:t> </a:t>
            </a:r>
            <a:r>
              <a:rPr dirty="0" err="1"/>
              <a:t>cổ</a:t>
            </a:r>
            <a:r>
              <a:rPr dirty="0"/>
              <a:t>.</a:t>
            </a:r>
          </a:p>
        </p:txBody>
      </p:sp>
      <p:pic>
        <p:nvPicPr>
          <p:cNvPr id="5122" name="Picture 2" descr="Giới thiệu TP. Hồ Chí Minh bằng tiếng Anh đơn giản và phổ biến nhấ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3536" y="1859986"/>
            <a:ext cx="4740890" cy="246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</a:t>
            </a:r>
            <a:r>
              <a:rPr lang="en-US" dirty="0" err="1" smtClean="0"/>
              <a:t>về</a:t>
            </a:r>
            <a:r>
              <a:rPr lang="en-US" dirty="0" smtClean="0"/>
              <a:t> du </a:t>
            </a:r>
            <a:r>
              <a:rPr lang="en-US" dirty="0" err="1" smtClean="0"/>
              <a:t>lịch</a:t>
            </a:r>
            <a:r>
              <a:rPr lang="en-US" dirty="0" smtClean="0"/>
              <a:t> </a:t>
            </a:r>
            <a:r>
              <a:rPr lang="en-US" dirty="0" err="1" smtClean="0"/>
              <a:t>Việt</a:t>
            </a:r>
            <a:r>
              <a:rPr lang="en-US" dirty="0" smtClean="0"/>
              <a:t> Nam</a:t>
            </a:r>
            <a:endParaRPr dirty="0"/>
          </a:p>
        </p:txBody>
      </p:sp>
      <p:pic>
        <p:nvPicPr>
          <p:cNvPr id="5" name="videoplaybac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2038" y="1971368"/>
            <a:ext cx="8014382" cy="450809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168</Words>
  <Application>Microsoft Office PowerPoint</Application>
  <PresentationFormat>On-screen Show (4:3)</PresentationFormat>
  <Paragraphs>13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Giới thiệu Du lịch Việt Nam</vt:lpstr>
      <vt:lpstr>Vịnh Hạ Long</vt:lpstr>
      <vt:lpstr>Phố cổ Hội An</vt:lpstr>
      <vt:lpstr>Huế - Cố đô</vt:lpstr>
      <vt:lpstr>Sa Pa</vt:lpstr>
      <vt:lpstr>TP Hồ Chí Minh</vt:lpstr>
      <vt:lpstr>Video về du lịch Việt Nam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Giới thiệu Du lịch Việt Nam</dc:title>
  <dc:subject/>
  <dc:creator/>
  <cp:keywords/>
  <dc:description>generated using python-pptx</dc:description>
  <cp:lastModifiedBy>Thinkpad</cp:lastModifiedBy>
  <cp:revision>4</cp:revision>
  <dcterms:created xsi:type="dcterms:W3CDTF">2013-01-27T09:14:16Z</dcterms:created>
  <dcterms:modified xsi:type="dcterms:W3CDTF">2025-10-01T14:03:04Z</dcterms:modified>
  <cp:category/>
</cp:coreProperties>
</file>

<file path=docProps/thumbnail.jpeg>
</file>